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260" r:id="rId6"/>
    <p:sldId id="278" r:id="rId7"/>
    <p:sldId id="261" r:id="rId8"/>
    <p:sldId id="276" r:id="rId9"/>
    <p:sldId id="282" r:id="rId10"/>
    <p:sldId id="277" r:id="rId11"/>
    <p:sldId id="280" r:id="rId12"/>
    <p:sldId id="281" r:id="rId13"/>
    <p:sldId id="279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9"/>
    <p:restoredTop sz="94646"/>
  </p:normalViewPr>
  <p:slideViewPr>
    <p:cSldViewPr>
      <p:cViewPr varScale="1">
        <p:scale>
          <a:sx n="106" d="100"/>
          <a:sy n="106" d="100"/>
        </p:scale>
        <p:origin x="10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172D-D17C-4AFA-BFE0-2CDEC713E70F}" type="datetimeFigureOut">
              <a:rPr lang="en-CA" smtClean="0"/>
              <a:t>2024-07-26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02F9-ABF9-4623-917F-4575DDCD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6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002F9-ABF9-4623-917F-4575DDCDE8D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1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900" y="2268372"/>
            <a:ext cx="108305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6594" r="608" b="1356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8CB7F9-9290-8DE9-7C55-45A624B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6624" flipH="1" flipV="1">
            <a:off x="107141" y="-1871289"/>
            <a:ext cx="2886118" cy="47852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57200" y="2286000"/>
            <a:ext cx="7543800" cy="30905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080"/>
            <a:r>
              <a:rPr lang="en-US" sz="9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Reading </a:t>
            </a:r>
          </a:p>
          <a:p>
            <a:pPr marR="5080"/>
            <a:r>
              <a:rPr lang="en-US" sz="9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and 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4EEA6-5DE9-5B1C-E2F6-39E40920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4366424"/>
            <a:ext cx="4021061" cy="3460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94925-5B8E-FE4F-6EB2-AA9F6F9F44E8}"/>
              </a:ext>
            </a:extLst>
          </p:cNvPr>
          <p:cNvSpPr txBox="1"/>
          <p:nvPr/>
        </p:nvSpPr>
        <p:spPr>
          <a:xfrm>
            <a:off x="457200" y="5752580"/>
            <a:ext cx="678557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at DSRF</a:t>
            </a:r>
            <a:endParaRPr lang="en-US" sz="6600" dirty="0">
              <a:solidFill>
                <a:schemeClr val="bg1"/>
              </a:solidFill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802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F1B8911-FAEA-3070-5583-0530A90A7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57387" y="4172725"/>
            <a:ext cx="8277225" cy="207492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200" spc="-80" dirty="0">
                <a:latin typeface="Visby Round CF"/>
                <a:cs typeface="Visby Round CF"/>
              </a:rPr>
              <a:t>Clients might have more than one DSRF appointment. After seeing a teacher, it will either be time for a different session or time to go home.</a:t>
            </a:r>
            <a:endParaRPr lang="en-CA" sz="3200" dirty="0">
              <a:latin typeface="Visby Round CF"/>
              <a:cs typeface="Visby Round CF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787CEB-96DB-8C74-5221-B70727212A52}"/>
              </a:ext>
            </a:extLst>
          </p:cNvPr>
          <p:cNvGrpSpPr/>
          <p:nvPr/>
        </p:nvGrpSpPr>
        <p:grpSpPr>
          <a:xfrm>
            <a:off x="2315606" y="1318758"/>
            <a:ext cx="2590801" cy="2491242"/>
            <a:chOff x="2057400" y="1219106"/>
            <a:chExt cx="2095500" cy="2181225"/>
          </a:xfrm>
        </p:grpSpPr>
        <p:pic>
          <p:nvPicPr>
            <p:cNvPr id="5128" name="Picture 8" descr="Vision symbols 1 hour 7 12 handout">
              <a:extLst>
                <a:ext uri="{FF2B5EF4-FFF2-40B4-BE49-F238E27FC236}">
                  <a16:creationId xmlns:a16="http://schemas.microsoft.com/office/drawing/2014/main" id="{4F04CB80-2A98-3113-DB74-3F1D174F3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219106"/>
              <a:ext cx="209550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What's in a Logo? - Down Syndrome Resource Foundation">
              <a:extLst>
                <a:ext uri="{FF2B5EF4-FFF2-40B4-BE49-F238E27FC236}">
                  <a16:creationId xmlns:a16="http://schemas.microsoft.com/office/drawing/2014/main" id="{9D6A679B-2193-5FA6-89E8-EA56256C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548" y="2703055"/>
              <a:ext cx="839204" cy="57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F22F83-52B3-F2A9-6AA9-1ED176B0DC19}"/>
              </a:ext>
            </a:extLst>
          </p:cNvPr>
          <p:cNvGrpSpPr/>
          <p:nvPr/>
        </p:nvGrpSpPr>
        <p:grpSpPr>
          <a:xfrm>
            <a:off x="6614779" y="1318758"/>
            <a:ext cx="2590801" cy="2491242"/>
            <a:chOff x="6248400" y="1225112"/>
            <a:chExt cx="2590801" cy="2491242"/>
          </a:xfrm>
        </p:grpSpPr>
        <p:pic>
          <p:nvPicPr>
            <p:cNvPr id="5124" name="Picture 4" descr="A tutorial on the basics of Boardmaker Online. How to use">
              <a:extLst>
                <a:ext uri="{FF2B5EF4-FFF2-40B4-BE49-F238E27FC236}">
                  <a16:creationId xmlns:a16="http://schemas.microsoft.com/office/drawing/2014/main" id="{BBAB2677-0E77-7B48-4D3D-98D1334DE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" t="8491" r="6165" b="16038"/>
            <a:stretch/>
          </p:blipFill>
          <p:spPr bwMode="auto">
            <a:xfrm>
              <a:off x="6295176" y="1434528"/>
              <a:ext cx="2286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62AAE-A56B-A3D6-B035-0C30D29A0501}"/>
                </a:ext>
              </a:extLst>
            </p:cNvPr>
            <p:cNvSpPr txBox="1"/>
            <p:nvPr/>
          </p:nvSpPr>
          <p:spPr>
            <a:xfrm>
              <a:off x="6896100" y="326615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home</a:t>
              </a:r>
              <a:endPara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5D669F-5DF1-47FF-F3B6-436CC8B09810}"/>
                </a:ext>
              </a:extLst>
            </p:cNvPr>
            <p:cNvSpPr/>
            <p:nvPr/>
          </p:nvSpPr>
          <p:spPr>
            <a:xfrm>
              <a:off x="6248400" y="1225112"/>
              <a:ext cx="2590801" cy="249124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" name="object 9">
            <a:extLst>
              <a:ext uri="{FF2B5EF4-FFF2-40B4-BE49-F238E27FC236}">
                <a16:creationId xmlns:a16="http://schemas.microsoft.com/office/drawing/2014/main" id="{66FC24CA-D49F-51B1-E78E-EECDD3758D36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33249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5323" y="4156712"/>
            <a:ext cx="807720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 Down Syndrome Resource Foundation has lots of programs and therapies.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6" descr="Photo">
            <a:extLst>
              <a:ext uri="{FF2B5EF4-FFF2-40B4-BE49-F238E27FC236}">
                <a16:creationId xmlns:a16="http://schemas.microsoft.com/office/drawing/2014/main" id="{E729CF76-DABB-1F79-F9F8-71FF26DB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r="4626"/>
          <a:stretch/>
        </p:blipFill>
        <p:spPr bwMode="auto">
          <a:xfrm>
            <a:off x="3898886" y="762000"/>
            <a:ext cx="4250075" cy="29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3CAA18-B3F8-E939-97AB-5FEA85C77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93026" y="4343400"/>
            <a:ext cx="7605948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A front desk assistant greets everyone coming into DSRF.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A1162F0-0B59-1D31-279E-65514F04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476CB8B4-7D6A-6D5B-D238-492A01086649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8173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DA87-92CB-0CEA-E3EA-ECE3B7309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-7776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182" y="4519543"/>
            <a:ext cx="7045195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The lobby is where people wait for their teacher.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B86CC43A-CA52-10F9-9E82-19F3F79E9ACC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F7BCD-25F5-251D-FCE4-F0097ABCB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11" b="10916"/>
          <a:stretch/>
        </p:blipFill>
        <p:spPr>
          <a:xfrm>
            <a:off x="3575179" y="528522"/>
            <a:ext cx="5029200" cy="3492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9268" y="4409582"/>
            <a:ext cx="7393463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There are gendered washrooms and a large family washroom on the main floor.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9D60115-4BB9-67BA-B516-0CAD1A3FA00B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0F53A-0786-EAA2-278F-02AF352B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363" y="599420"/>
            <a:ext cx="2596288" cy="338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53C3A-3C58-7BE6-1BAD-72F396FCC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527" y="383182"/>
            <a:ext cx="2863776" cy="38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21943-7757-96E6-EF0C-D271D03AF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id="{E61AFE24-6CFF-F8C6-E266-259DC4D8AC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6E9D15B9-A7B9-79D7-BA2F-D022F431920A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8" name="Picture 2" descr="47,400+ Curious Stock Illustrations, Royalty-Free Vector Graphics &amp; Clip  Art - iStock | Curious cat, Curious child, Wonder">
            <a:extLst>
              <a:ext uri="{FF2B5EF4-FFF2-40B4-BE49-F238E27FC236}">
                <a16:creationId xmlns:a16="http://schemas.microsoft.com/office/drawing/2014/main" id="{129371BE-AA11-6FEA-1381-9EA99B3E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16" y="1033258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et’s Communicate AAC sticker | Poster">
            <a:extLst>
              <a:ext uri="{FF2B5EF4-FFF2-40B4-BE49-F238E27FC236}">
                <a16:creationId xmlns:a16="http://schemas.microsoft.com/office/drawing/2014/main" id="{290558F2-4FAF-CA8D-85BD-B3C67286C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0000"/>
          <a:stretch/>
        </p:blipFill>
        <p:spPr bwMode="auto">
          <a:xfrm>
            <a:off x="7239000" y="1555573"/>
            <a:ext cx="2258149" cy="18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merican-sign-language-clipart-14 - AllOnGeorgia">
            <a:extLst>
              <a:ext uri="{FF2B5EF4-FFF2-40B4-BE49-F238E27FC236}">
                <a16:creationId xmlns:a16="http://schemas.microsoft.com/office/drawing/2014/main" id="{2F6E683E-7DF5-F6C4-E938-9B938AEE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9" y="1987808"/>
            <a:ext cx="2819400" cy="14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4313F3E-16D4-CCC2-55EF-BE45BADF6864}"/>
              </a:ext>
            </a:extLst>
          </p:cNvPr>
          <p:cNvSpPr txBox="1">
            <a:spLocks/>
          </p:cNvSpPr>
          <p:nvPr/>
        </p:nvSpPr>
        <p:spPr>
          <a:xfrm>
            <a:off x="1857375" y="4147445"/>
            <a:ext cx="8477250" cy="18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kern="0" dirty="0">
                <a:solidFill>
                  <a:schemeClr val="tx1"/>
                </a:solidFill>
                <a:latin typeface="Visby Round CF" panose="00000500000000000000" pitchFamily="2" charset="0"/>
              </a:rPr>
              <a:t>People who come to DSRF use all different kinds of communication. Curiosity is encouraged!</a:t>
            </a:r>
            <a:endParaRPr lang="en-CA" sz="3800" kern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E77E9F-D877-0CC7-4F05-D272DEF29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4424696"/>
            <a:ext cx="765810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When it’s appointment time, clients will see their teacher.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3074" name="Picture 2" descr="Royalty-Free Vector Graphics &amp; Clip Art ...">
            <a:extLst>
              <a:ext uri="{FF2B5EF4-FFF2-40B4-BE49-F238E27FC236}">
                <a16:creationId xmlns:a16="http://schemas.microsoft.com/office/drawing/2014/main" id="{30A8B9B1-2BB1-18DD-8FC9-1AFB6D64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2514600" cy="22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35 Teacher Female African American - Asian Teacher Clipart, HD Png Download  , Transparent Png Image - PNGitem">
            <a:extLst>
              <a:ext uri="{FF2B5EF4-FFF2-40B4-BE49-F238E27FC236}">
                <a16:creationId xmlns:a16="http://schemas.microsoft.com/office/drawing/2014/main" id="{F3384274-0058-3C5E-54C3-2D31C538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63" y="1524000"/>
            <a:ext cx="2667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68BE09E1-F628-8B5D-353C-2A16FF4CEB00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0198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F016-4872-E0CE-ACCB-0DAD8CB4F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80809" y="4495800"/>
            <a:ext cx="6230381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Reading and math sessions are 45 minutes. </a:t>
            </a:r>
          </a:p>
        </p:txBody>
      </p:sp>
      <p:pic>
        <p:nvPicPr>
          <p:cNvPr id="4100" name="Picture 4" descr="Time-Timer-Large-JAC5109-front-45-min-read-DryEraseCard-kleiner-1 -  TimeTimer">
            <a:extLst>
              <a:ext uri="{FF2B5EF4-FFF2-40B4-BE49-F238E27FC236}">
                <a16:creationId xmlns:a16="http://schemas.microsoft.com/office/drawing/2014/main" id="{BC80D192-9EAC-BDF5-E6C0-F196D0969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1482" r="28000" b="13977"/>
          <a:stretch/>
        </p:blipFill>
        <p:spPr bwMode="auto">
          <a:xfrm>
            <a:off x="2980809" y="2057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2C90E6B7-A75A-3931-9FEF-8707CD2866F5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4102" name="Picture 6" descr="96,600+ Counting Stock Illustrations, Royalty-Free Vector Graphics &amp; Clip  Art - iStock">
            <a:extLst>
              <a:ext uri="{FF2B5EF4-FFF2-40B4-BE49-F238E27FC236}">
                <a16:creationId xmlns:a16="http://schemas.microsoft.com/office/drawing/2014/main" id="{1C3032F7-9231-36E8-E524-849574F8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67" y="1108661"/>
            <a:ext cx="3198245" cy="124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ute cartoon hedgehog reading a book. Funny animal drawing, children  education. Vector clip art illustration Stock Vector Image &amp; Art - Alamy">
            <a:extLst>
              <a:ext uri="{FF2B5EF4-FFF2-40B4-BE49-F238E27FC236}">
                <a16:creationId xmlns:a16="http://schemas.microsoft.com/office/drawing/2014/main" id="{98D53C26-EE37-3D96-BDA5-4BFF93029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8519" r="11539" b="8519"/>
          <a:stretch/>
        </p:blipFill>
        <p:spPr bwMode="auto">
          <a:xfrm>
            <a:off x="6152331" y="2527215"/>
            <a:ext cx="1670518" cy="17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D1E129-A389-844F-D215-4CA4A28F3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42904" y="4304494"/>
            <a:ext cx="730619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Caregivers can sit in on teaching sessions, wait in the lobby, or leave and come back.</a:t>
            </a:r>
          </a:p>
        </p:txBody>
      </p:sp>
      <p:pic>
        <p:nvPicPr>
          <p:cNvPr id="6146" name="Picture 2" descr="Premium Vector | Cute cup of tea or coffee illustration Simple cup clipart  Cozy home doodle">
            <a:extLst>
              <a:ext uri="{FF2B5EF4-FFF2-40B4-BE49-F238E27FC236}">
                <a16:creationId xmlns:a16="http://schemas.microsoft.com/office/drawing/2014/main" id="{8DF24040-41FA-F587-2278-2E5B5CAB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6356"/>
            <a:ext cx="1905000" cy="25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ecial Needs Children Stock Illustrations – 530 Special Needs Children  Stock Illustrations, Vectors &amp; Clipart - Dreamstime">
            <a:extLst>
              <a:ext uri="{FF2B5EF4-FFF2-40B4-BE49-F238E27FC236}">
                <a16:creationId xmlns:a16="http://schemas.microsoft.com/office/drawing/2014/main" id="{A42B7259-6002-0B03-91C9-9AFFF418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19680"/>
            <a:ext cx="314011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AB56DB0B-D6A8-C0A0-F4D0-594CB8772AE2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Reading and Math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BBF3-CBAE-8FCE-87D8-66CE23F0F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11" b="10916"/>
          <a:stretch/>
        </p:blipFill>
        <p:spPr>
          <a:xfrm>
            <a:off x="7483511" y="678955"/>
            <a:ext cx="2421324" cy="16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7" ma:contentTypeDescription="Create a new document." ma:contentTypeScope="" ma:versionID="8303507faddd1491008d602cbb8241bd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4450832274d7f3db6d3015378a9c6b5e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cf1668-7fa7-4488-a761-0c8b53cbb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ba9a62-66f1-447c-8424-0211191796df}" ma:internalName="TaxCatchAll" ma:showField="CatchAllData" ma:web="980c71a9-e799-4946-91db-8383a8c86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4fa4e-2e11-4d76-aca5-c3f4d22af052">
      <Terms xmlns="http://schemas.microsoft.com/office/infopath/2007/PartnerControls"/>
    </lcf76f155ced4ddcb4097134ff3c332f>
    <TaxCatchAll xmlns="980c71a9-e799-4946-91db-8383a8c865a3" xsi:nil="true"/>
  </documentManagement>
</p:properties>
</file>

<file path=customXml/itemProps1.xml><?xml version="1.0" encoding="utf-8"?>
<ds:datastoreItem xmlns:ds="http://schemas.openxmlformats.org/officeDocument/2006/customXml" ds:itemID="{FA3D6058-67A5-4374-AD61-F671A3476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04026-22DE-41AD-AF1F-1EF88C1C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4fa4e-2e11-4d76-aca5-c3f4d22af052"/>
    <ds:schemaRef ds:uri="980c71a9-e799-4946-91db-8383a8c86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4945E6-F349-4D86-82F0-B2D366E00364}">
  <ds:schemaRefs>
    <ds:schemaRef ds:uri="http://schemas.microsoft.com/office/2006/metadata/properties"/>
    <ds:schemaRef ds:uri="http://schemas.microsoft.com/office/infopath/2007/PartnerControls"/>
    <ds:schemaRef ds:uri="ff24fa4e-2e11-4d76-aca5-c3f4d22af052"/>
    <ds:schemaRef ds:uri="980c71a9-e799-4946-91db-8383a8c865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208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Calibri</vt:lpstr>
      <vt:lpstr>Comic Sans MS</vt:lpstr>
      <vt:lpstr>Gotham-Book</vt:lpstr>
      <vt:lpstr>Visby Round CF</vt:lpstr>
      <vt:lpstr>Office Theme</vt:lpstr>
      <vt:lpstr>PowerPoint Presentation</vt:lpstr>
      <vt:lpstr>PowerPoint Presentation</vt:lpstr>
      <vt:lpstr>PowerPoint Presentation</vt:lpstr>
      <vt:lpstr>The lobby is where people wait for their teacher. </vt:lpstr>
      <vt:lpstr>PowerPoint Presentation</vt:lpstr>
      <vt:lpstr>PowerPoint Presentation</vt:lpstr>
      <vt:lpstr>When it’s appointment time, clients will see their teacher.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 Masters</dc:creator>
  <cp:lastModifiedBy>Aja Masters</cp:lastModifiedBy>
  <cp:revision>24</cp:revision>
  <dcterms:created xsi:type="dcterms:W3CDTF">2022-02-24T01:58:15Z</dcterms:created>
  <dcterms:modified xsi:type="dcterms:W3CDTF">2024-07-26T23:13:30Z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2022-02-24T00:00:00Z</vt:filetime>
  </property>
  <property fmtid="{D5CDD505-2E9C-101B-9397-08002B2CF9AE}" pid="5" name="ContentTypeId">
    <vt:lpwstr>0x010100A06B2E9C1E78E24B929EFECD8F06EC02</vt:lpwstr>
  </property>
  <property fmtid="{D5CDD505-2E9C-101B-9397-08002B2CF9AE}" pid="6" name="MediaServiceImageTags">
    <vt:lpwstr/>
  </property>
</Properties>
</file>